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70" r:id="rId3"/>
    <p:sldId id="265" r:id="rId4"/>
    <p:sldId id="266" r:id="rId5"/>
    <p:sldId id="267" r:id="rId6"/>
    <p:sldId id="268" r:id="rId7"/>
    <p:sldId id="264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151" autoAdjust="0"/>
  </p:normalViewPr>
  <p:slideViewPr>
    <p:cSldViewPr>
      <p:cViewPr varScale="1">
        <p:scale>
          <a:sx n="69" d="100"/>
          <a:sy n="69" d="100"/>
        </p:scale>
        <p:origin x="-147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19547-202C-49B5-B2D9-B6DAE99A8C26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FF537-7417-4B63-8260-8F50291F1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690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68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856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47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87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79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6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68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60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57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04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79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12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LESSON TWENTY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TOPICS: HOW TO CREATE A SPLASH SCREEN.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533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1: </a:t>
            </a:r>
            <a:r>
              <a:rPr lang="en-US" b="1" dirty="0" smtClean="0"/>
              <a:t>Add A Text Splash Screen to The Initial Game Position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3505200" cy="512257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camera’s point-of-view to that of </a:t>
            </a:r>
            <a:r>
              <a:rPr lang="en-US" b="1" dirty="0" err="1" smtClean="0"/>
              <a:t>introPos</a:t>
            </a:r>
            <a:r>
              <a:rPr lang="en-US" b="1" dirty="0" smtClean="0"/>
              <a:t>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two new 3D text objects (IntroText1 and IntroText2).  Set the text for IntroText1 to “Click on the targets” and the text for IntroText2 to “to score Points!”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color for IntroText1 and IntroText2 to “blue.”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Font for IntroText1 and IntroText2 to “Dialog.”</a:t>
            </a:r>
            <a:endParaRPr lang="en-US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433052"/>
            <a:ext cx="2562714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0963" y="3657600"/>
            <a:ext cx="3585147" cy="270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1741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2: </a:t>
            </a:r>
            <a:r>
              <a:rPr lang="en-US" b="1" dirty="0" smtClean="0"/>
              <a:t>Add A Longer Delay to the </a:t>
            </a:r>
            <a:r>
              <a:rPr lang="en-US" b="1" dirty="0" err="1" smtClean="0"/>
              <a:t>world.showIntro</a:t>
            </a:r>
            <a:r>
              <a:rPr lang="en-US" b="1" dirty="0" smtClean="0"/>
              <a:t> Method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3505200" cy="5122578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Open the “</a:t>
            </a:r>
            <a:r>
              <a:rPr lang="en-US" b="1" dirty="0" err="1" smtClean="0"/>
              <a:t>world.showIntro</a:t>
            </a:r>
            <a:r>
              <a:rPr lang="en-US" b="1" dirty="0" smtClean="0"/>
              <a:t>” method in the code editor.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Find the “Wait” statement, and extend the time from 2 seconds to 3 second.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camera’s point-of-view to that of </a:t>
            </a:r>
            <a:r>
              <a:rPr lang="en-US" b="1" dirty="0" err="1" smtClean="0"/>
              <a:t>PlayerView</a:t>
            </a:r>
            <a:r>
              <a:rPr lang="en-US" b="1" dirty="0" smtClean="0"/>
              <a:t>.</a:t>
            </a:r>
          </a:p>
          <a:p>
            <a:pPr marL="514350" indent="-514350">
              <a:buFont typeface="+mj-lt"/>
              <a:buAutoNum type="arabicParenR"/>
            </a:pPr>
            <a:endParaRPr lang="en-US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280" y="1524001"/>
            <a:ext cx="438912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280" y="3505200"/>
            <a:ext cx="4386662" cy="1390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own Arrow 3"/>
          <p:cNvSpPr/>
          <p:nvPr/>
        </p:nvSpPr>
        <p:spPr>
          <a:xfrm>
            <a:off x="6553200" y="3048001"/>
            <a:ext cx="228600" cy="380999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4497" y="5029200"/>
            <a:ext cx="214600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4724400" y="2667000"/>
            <a:ext cx="1219200" cy="381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tangle 8"/>
          <p:cNvSpPr/>
          <p:nvPr/>
        </p:nvSpPr>
        <p:spPr>
          <a:xfrm>
            <a:off x="4714568" y="4509983"/>
            <a:ext cx="1219200" cy="381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8241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150" y="3733800"/>
            <a:ext cx="3630073" cy="298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3: </a:t>
            </a:r>
            <a:r>
              <a:rPr lang="en-US" b="1" dirty="0" smtClean="0"/>
              <a:t>Add an Game Over Splash Screen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5256750" cy="504637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Create a new 3D text object named “Exit1”, with “Dialog” font, that says “Congratulations!”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Create a new 3D text object named Exit2, with “Dialog” font, that says “Your Score is ”.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color for Exit1 and Exit2 to “Blue.”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“.</a:t>
            </a:r>
            <a:r>
              <a:rPr lang="en-US" b="1" dirty="0" err="1" smtClean="0"/>
              <a:t>isShowing</a:t>
            </a:r>
            <a:r>
              <a:rPr lang="en-US" b="1" dirty="0" smtClean="0"/>
              <a:t>” property for Exit1 and Exit2 to “false.”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Open the “</a:t>
            </a:r>
            <a:r>
              <a:rPr lang="en-US" b="1" dirty="0" err="1" smtClean="0"/>
              <a:t>world.endRound</a:t>
            </a:r>
            <a:r>
              <a:rPr lang="en-US" b="1" dirty="0" smtClean="0"/>
              <a:t>” method in the code editor.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a new “do-together” method at the bottom </a:t>
            </a:r>
            <a:r>
              <a:rPr lang="en-US" b="1" dirty="0"/>
              <a:t>“</a:t>
            </a:r>
            <a:r>
              <a:rPr lang="en-US" b="1" dirty="0" err="1"/>
              <a:t>world.endRound</a:t>
            </a:r>
            <a:r>
              <a:rPr lang="en-US" b="1" dirty="0"/>
              <a:t>” method </a:t>
            </a:r>
            <a:r>
              <a:rPr lang="en-US" b="1" dirty="0" smtClean="0"/>
              <a:t>and Drag-and-drop the “.</a:t>
            </a:r>
            <a:r>
              <a:rPr lang="en-US" b="1" dirty="0" err="1" smtClean="0"/>
              <a:t>isShowing</a:t>
            </a:r>
            <a:r>
              <a:rPr lang="en-US" b="1" dirty="0" smtClean="0"/>
              <a:t>” property for Exit1 and Exit2 into it.  Set their values to “true.”</a:t>
            </a:r>
            <a:endParaRPr lang="en-US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265" y="1752600"/>
            <a:ext cx="2338827" cy="175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5562600" y="5943599"/>
            <a:ext cx="3581400" cy="7715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741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437" y="2491247"/>
            <a:ext cx="5042259" cy="3850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212" y="1933915"/>
            <a:ext cx="4637484" cy="361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4: </a:t>
            </a:r>
            <a:r>
              <a:rPr lang="en-US" b="1" dirty="0" smtClean="0"/>
              <a:t>Write the Code Behind the Game Over Splash Screen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3657600" cy="512257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Drag-and-drop the “Exit2.text” property into the bottom of the “do-together” statement in the “</a:t>
            </a:r>
            <a:r>
              <a:rPr lang="en-US" b="1" dirty="0" err="1" smtClean="0"/>
              <a:t>world.endRound</a:t>
            </a:r>
            <a:r>
              <a:rPr lang="en-US" b="1" dirty="0" smtClean="0"/>
              <a:t>” method.  When prompted for a value just select “default string.”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Replace the “default string” with a call to the “</a:t>
            </a:r>
            <a:r>
              <a:rPr lang="en-US" b="1" dirty="0" err="1" smtClean="0"/>
              <a:t>world.a</a:t>
            </a:r>
            <a:r>
              <a:rPr lang="en-US" b="1" dirty="0" smtClean="0"/>
              <a:t> joined with b” function.  From the pop-up menu, just select “default string.”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Replace the first “default string” entry with the “Exit2.text” property.</a:t>
            </a:r>
            <a:endParaRPr lang="en-US" b="1" dirty="0"/>
          </a:p>
        </p:txBody>
      </p:sp>
      <p:sp>
        <p:nvSpPr>
          <p:cNvPr id="8" name="Rectangle 7"/>
          <p:cNvSpPr/>
          <p:nvPr/>
        </p:nvSpPr>
        <p:spPr>
          <a:xfrm>
            <a:off x="4257152" y="5771535"/>
            <a:ext cx="4582048" cy="381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tangle 8"/>
          <p:cNvSpPr/>
          <p:nvPr/>
        </p:nvSpPr>
        <p:spPr>
          <a:xfrm>
            <a:off x="4743960" y="4953000"/>
            <a:ext cx="4095240" cy="381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tangle 10"/>
          <p:cNvSpPr/>
          <p:nvPr/>
        </p:nvSpPr>
        <p:spPr>
          <a:xfrm>
            <a:off x="6705600" y="2491248"/>
            <a:ext cx="1219200" cy="381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2060" y="1490049"/>
            <a:ext cx="3828540" cy="336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956" y="1509714"/>
            <a:ext cx="2533650" cy="193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>
          <a:xfrm>
            <a:off x="5181600" y="4343400"/>
            <a:ext cx="2362200" cy="381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741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4642" y="3272448"/>
            <a:ext cx="5154572" cy="3401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1" y="1538797"/>
            <a:ext cx="4305298" cy="34673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Step X: </a:t>
            </a:r>
            <a:r>
              <a:rPr lang="en-US" sz="4000" b="1" dirty="0" smtClean="0"/>
              <a:t>Finish Things Up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3505200" cy="3141646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Continuing Step 4, find the “</a:t>
            </a:r>
            <a:r>
              <a:rPr lang="en-US" b="1" dirty="0" err="1" smtClean="0"/>
              <a:t>world.what</a:t>
            </a:r>
            <a:r>
              <a:rPr lang="en-US" b="1" dirty="0" smtClean="0"/>
              <a:t> as a string” function.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Replace the second “default string” value with a call to the </a:t>
            </a:r>
            <a:r>
              <a:rPr lang="en-US" b="1" dirty="0"/>
              <a:t>“</a:t>
            </a:r>
            <a:r>
              <a:rPr lang="en-US" b="1" dirty="0" err="1"/>
              <a:t>world.what</a:t>
            </a:r>
            <a:r>
              <a:rPr lang="en-US" b="1" dirty="0"/>
              <a:t> as a string” function</a:t>
            </a:r>
            <a:r>
              <a:rPr lang="en-US" b="1" dirty="0" smtClean="0"/>
              <a:t>.  From the pop-up menu, select “score”.</a:t>
            </a:r>
            <a:endParaRPr lang="en-US" b="1" dirty="0"/>
          </a:p>
          <a:p>
            <a:pPr marL="514350" indent="-514350">
              <a:buFont typeface="+mj-lt"/>
              <a:buAutoNum type="arabicParenR"/>
            </a:pPr>
            <a:endParaRPr lang="en-US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1447800"/>
            <a:ext cx="2552700" cy="183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4114800" y="6104225"/>
            <a:ext cx="47244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tangle 7"/>
          <p:cNvSpPr/>
          <p:nvPr/>
        </p:nvSpPr>
        <p:spPr>
          <a:xfrm>
            <a:off x="7596956" y="4495800"/>
            <a:ext cx="480244" cy="2703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tangle 8"/>
          <p:cNvSpPr/>
          <p:nvPr/>
        </p:nvSpPr>
        <p:spPr>
          <a:xfrm>
            <a:off x="7837078" y="2967647"/>
            <a:ext cx="1002122" cy="3048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tangle 9"/>
          <p:cNvSpPr/>
          <p:nvPr/>
        </p:nvSpPr>
        <p:spPr>
          <a:xfrm>
            <a:off x="3962400" y="2602852"/>
            <a:ext cx="1219200" cy="381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741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Scene</a:t>
            </a:r>
            <a:endParaRPr lang="en-US" dirty="0"/>
          </a:p>
        </p:txBody>
      </p:sp>
      <p:pic>
        <p:nvPicPr>
          <p:cNvPr id="3" name="ScreenCapture_1-24-2015 8.19.20 PM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097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73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6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408</Words>
  <Application>Microsoft Office PowerPoint</Application>
  <PresentationFormat>On-screen Show (4:3)</PresentationFormat>
  <Paragraphs>31</Paragraphs>
  <Slides>7</Slides>
  <Notes>5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LESSON TWENTY</vt:lpstr>
      <vt:lpstr>Step 1: Add A Text Splash Screen to The Initial Game Position</vt:lpstr>
      <vt:lpstr>Step 2: Add A Longer Delay to the world.showIntro Method</vt:lpstr>
      <vt:lpstr>Step 3: Add an Game Over Splash Screen</vt:lpstr>
      <vt:lpstr>Step 4: Write the Code Behind the Game Over Splash Screen</vt:lpstr>
      <vt:lpstr>Step X: Finish Things Up</vt:lpstr>
      <vt:lpstr>Final Scene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THREE</dc:title>
  <dc:creator>Jeffrey W. Holcomb</dc:creator>
  <cp:lastModifiedBy>Jeffrey W. Holcomb</cp:lastModifiedBy>
  <cp:revision>112</cp:revision>
  <dcterms:created xsi:type="dcterms:W3CDTF">2014-11-12T16:45:26Z</dcterms:created>
  <dcterms:modified xsi:type="dcterms:W3CDTF">2015-03-14T02:32:38Z</dcterms:modified>
</cp:coreProperties>
</file>

<file path=docProps/thumbnail.jpeg>
</file>